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 HS chạy thật cả hai cách với n = 1000000007 (cách 1 bấm Stop sau 30 giây).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1691639"/>
            <a:ext cx="128016" cy="2948939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554480"/>
            <a:ext cx="10424160" cy="15773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Ước, số nguyên tố, UCLN – BCNN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360420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18337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Số học: dạng bài xuất hiện gần như mọi năm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Liệt kê và đếm ước của một số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Kiểm tra số nguyên tố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Vì sao chỉ cần xét đến √n –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bài học về tốc độ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Thuật toán Euclid tìm UCLN; tính BCNN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Ôn lại toán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Ước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của 12 là: 1, 2, 3, 4, 6, 12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Số nguyên tố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có đúng 2 ước: 1 và chính nó. Ví dụ: 2, 3, 5, 7, 11, 13…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UCLN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(12, 18) = 6,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BCNN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(12, 18) = 36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46557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Số 1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không phải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số nguyên tố (chỉ có 1 ước). Số 0 và số âm cũng không phải.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465576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Ước của một số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a chia hết cho b khi a % b ==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Liệt kê ước – cách đơn giản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n % i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(i, end=</a:t>
            </a:r>
            <a:r>
              <a:rPr sz="2088" i="0">
                <a:solidFill>
                  <a:srgbClr val="C3E88D"/>
                </a:solidFill>
                <a:latin typeface="Consolas"/>
              </a:rPr>
              <a:t>" 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016300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1 2 3 4 6 12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391558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Thử với n = 1 000 000 000. Chương trình có chạy nhanh không?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391558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Ước luôn đi theo cặp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8151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924678"/>
                <a:gridCol w="2539148"/>
                <a:gridCol w="253914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Cặp ước của 36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Số nhỏ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Số lớn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 × 36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 × 18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18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 × 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 × 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 × 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4284268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Trong mỗi cặp luôn có một số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≤ √36 = 6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Chỉ cần tìm đến √n là thấy hết các cặp!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284268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Số nguyên tố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Chỉ cần thử đến căn bậc hai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Kiểm tra số nguyên tố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3138220"/>
          </a:xfrm>
          <a:prstGeom prst="roundRect">
            <a:avLst>
              <a:gd name="adj" fmla="val 3496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nt = n &gt;=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i =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i * i &lt;= n: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n % i ==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nt = </a:t>
            </a:r>
            <a:r>
              <a:rPr sz="2088" i="0">
                <a:solidFill>
                  <a:srgbClr val="C792EA"/>
                </a:solidFill>
                <a:latin typeface="Consolas"/>
              </a:rPr>
              <a:t>False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break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i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"YES"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nt </a:t>
            </a: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3E88D"/>
                </a:solidFill>
                <a:latin typeface="Consolas"/>
              </a:rPr>
              <a:t>"NO"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2880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nt = n &gt;= 2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số nhỏ hơn 2 không phải nguyên tố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Thử chia cho i = 2, 3, 4, … khi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 * i &lt;= 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Gặp ước → không nguyên tố, dừng ngay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4349495"/>
            <a:ext cx="5341467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i * i &lt;= 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thay vì căn bậc hai để tránh sai số.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4349495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Thí nghiệm bấm giờ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Kiểm tra n =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1 000 000 007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số nguyên tố: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3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95519"/>
                <a:gridCol w="2895519"/>
                <a:gridCol w="521193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Cách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Số lần thử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Thời gian (khoảng)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Thử đến 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 tỷ lần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vài phút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Thử đến √n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31 623 lần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chưa tới 0,1 giây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3464966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Python làm được khoảng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10⁶ – 10⁷ phép tính mỗi giây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Đề cho n đến 10⁹ thì vòng lặp đến n là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không kịp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46496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UCLN và BCNN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Thuật toán Euclid – hơn 2000 năm tuổi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Thuật toán Euclid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UCLN(a, b) = UCLN(b, a % b)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và UCLN(a, 0) = 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5341467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a, b = 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while</a:t>
            </a:r>
            <a:r>
              <a:rPr sz="2088" i="0">
                <a:solidFill>
                  <a:srgbClr val="E6EDF3"/>
                </a:solidFill>
                <a:latin typeface="Consolas"/>
              </a:rPr>
              <a:t> b !=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a, b = b, a % b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55867" y="1322832"/>
          <a:ext cx="5341466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43528"/>
                <a:gridCol w="1643528"/>
                <a:gridCol w="205441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b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a % b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18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dừng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255867" y="3815080"/>
            <a:ext cx="5341467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UCLN(48, 18) =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5867" y="381508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BCNN và thư viện math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BCNN(a, b) = a × b ÷ UCLN(a, 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import</a:t>
            </a:r>
            <a:r>
              <a:rPr sz="2088" i="0">
                <a:solidFill>
                  <a:srgbClr val="E6EDF3"/>
                </a:solidFill>
                <a:latin typeface="Consolas"/>
              </a:rPr>
              <a:t> math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a, b = 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g = math.gcd(a, b)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(g, a // g * b)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604564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12 18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6 36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979822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Khi đi thi được 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math.gcd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Nhưng em phải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tự viết được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Euclid để hiểu.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979822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LIETKEUOC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10⁶).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các ước của n theo thứ tự tăng dần.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5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36169"/>
                <a:gridCol w="7766806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1 2 3 4 6 12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NGUYENTO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10¹²).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n là số nguyên tố, ngược lại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76859"/>
                <a:gridCol w="412611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1000000007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DEMUOC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(1 ≤ n ≤ 10¹²).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ước của 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9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05323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Mỗi ước i ≤ √n cho một cặp (i, n / i). Khi i × i = n thì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chỉ đếm 1 lần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053230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UCLNBCNN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hai số nguyên a, b (1 ≤ a, b ≤ 10¹⁸).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UCLN và BCNN của a và b.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12 18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6 36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1 35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RUTGON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tử số a, mẫu số b (b ≠ 0, có thể âm).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phân số tối giản dạng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p/q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với q &gt; 0.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6 -8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-3/4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2/1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0/1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HOANHAO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hoàn hảo bằng tổng các ước nhỏ hơn nó.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Ví dụ: 6 = 1 + 2 + 3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(n ≤ 10⁴).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087624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các số hoàn hảo không vượt quá n.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94360" y="3675888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6 28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7 ★★★ – PTTSNT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Phân tích n ra thừa số nguyên tố.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(2 ≤ n ≤ 10¹²).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mỗi dòng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p k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thừa số p với số mũ k, p tăng dần.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2126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1188110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360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3 2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4360" y="536041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360 = 2³ × 3² × 5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536041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8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907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a chia hết cho b: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 % b == 0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Tìm ước / kiểm tra nguyên tố: chỉ cần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 * i &lt;= 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UCLN: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while b != 0: a, b = b, a % b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BCNN =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 // g * b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Số 0, số 1, số âm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phải số nguyên tố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059935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Luôn đọc giới hạn n: n ≤ 10⁶ có thể duyệt hết, n ≤ 10¹² phải dùng √n.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9935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Đếm số nguyên tố trong đoạn [a, b] (b ≤ 10⁴).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Liệt kê các cặp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số nguyên tố sinh đôi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không vượt quá n (hai số nguyên tố hơn kém nhau 2, ví dụ 3 và 5, 11 và 13).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n, rồi n số trên một dòng. Tính UCLN của n số đó.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8 – Ước, số nguyên tố, UCLN – BCNN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